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686" r:id="rId2"/>
    <p:sldId id="2701" r:id="rId3"/>
    <p:sldId id="2708" r:id="rId4"/>
    <p:sldId id="2709" r:id="rId5"/>
    <p:sldId id="2687" r:id="rId6"/>
    <p:sldId id="2710" r:id="rId7"/>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35"/>
    <p:restoredTop sz="94762"/>
  </p:normalViewPr>
  <p:slideViewPr>
    <p:cSldViewPr snapToGrid="0" snapToObjects="1">
      <p:cViewPr>
        <p:scale>
          <a:sx n="209" d="100"/>
          <a:sy n="209" d="100"/>
        </p:scale>
        <p:origin x="-516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9/26/22</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9/26/22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9/26/22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9/26/22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9/26/22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9/26/22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9/26/22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9/26/22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9/26/22</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112068" y="2476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309132" cy="7112237"/>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060173" y="1003021"/>
            <a:ext cx="5075583"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289" y="5453093"/>
            <a:ext cx="944258" cy="986235"/>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531165" y="5500609"/>
            <a:ext cx="3406787"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12849" y="1730413"/>
            <a:ext cx="4725103" cy="3293209"/>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cellular and molecular resolution.</a:t>
            </a:r>
          </a:p>
          <a:p>
            <a:pPr algn="just"/>
            <a:endParaRPr lang="en-US" sz="1300" dirty="0">
              <a:solidFill>
                <a:schemeClr val="bg1"/>
              </a:solidFill>
              <a:latin typeface="XCharter"/>
            </a:endParaRPr>
          </a:p>
          <a:p>
            <a:pPr algn="just"/>
            <a:r>
              <a:rPr lang="en-US" sz="13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23277</TotalTime>
  <Words>432</Words>
  <Application>Microsoft Macintosh PowerPoint</Application>
  <PresentationFormat>Custom</PresentationFormat>
  <Paragraphs>40</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209</cp:revision>
  <dcterms:created xsi:type="dcterms:W3CDTF">2018-03-09T06:37:14Z</dcterms:created>
  <dcterms:modified xsi:type="dcterms:W3CDTF">2022-09-26T23:55:19Z</dcterms:modified>
</cp:coreProperties>
</file>